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B45C8E-1BCF-4BB5-BD60-1E7BD709422C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2D2ED8-20AB-492A-9426-C3C715153C7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57200"/>
            <a:ext cx="7543800" cy="1524000"/>
          </a:xfrm>
        </p:spPr>
        <p:txBody>
          <a:bodyPr>
            <a:noAutofit/>
          </a:bodyPr>
          <a:lstStyle/>
          <a:p>
            <a:r>
              <a:rPr lang="en-US" sz="6000" dirty="0" smtClean="0"/>
              <a:t>Abolitionists; Underground Railroad-Racial </a:t>
            </a:r>
            <a:r>
              <a:rPr lang="en-US" sz="6000" dirty="0"/>
              <a:t>R</a:t>
            </a:r>
            <a:r>
              <a:rPr lang="en-US" sz="6000" dirty="0" smtClean="0"/>
              <a:t>ights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4419600"/>
            <a:ext cx="2667000" cy="99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Jakaylan James</a:t>
            </a:r>
          </a:p>
          <a:p>
            <a:r>
              <a:rPr lang="en-US" dirty="0" smtClean="0"/>
              <a:t>2A period </a:t>
            </a:r>
          </a:p>
          <a:p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American literature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14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      Before the event…….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13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</TotalTime>
  <Words>17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Abolitionists; Underground Railroad-Racial Rights</vt:lpstr>
      <vt:lpstr>                    Before the event…….</vt:lpstr>
    </vt:vector>
  </TitlesOfParts>
  <Company>FCSS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Abolitionists; Underground Railroad-racial rights</dc:title>
  <dc:creator>Windows User</dc:creator>
  <cp:lastModifiedBy>Windows User</cp:lastModifiedBy>
  <cp:revision>3</cp:revision>
  <dcterms:created xsi:type="dcterms:W3CDTF">2013-11-19T15:44:57Z</dcterms:created>
  <dcterms:modified xsi:type="dcterms:W3CDTF">2013-11-19T16:12:56Z</dcterms:modified>
</cp:coreProperties>
</file>